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AC0A8-D72A-4829-85B2-EAC46E96DA5C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F6AB6-4D38-4318-993F-01940E0838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5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8DD-7A47-4A1D-BA7E-403B0207461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25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8DD-7A47-4A1D-BA7E-403B0207461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85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09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98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8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3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1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79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49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2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9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A1062-4A6A-4EC1-9060-45B7A5FECBF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8AC62-0C18-400B-B91A-0E1B4C116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7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sz="4000" b="1" dirty="0">
                <a:solidFill>
                  <a:prstClr val="black"/>
                </a:solidFill>
                <a:ea typeface="+mn-ea"/>
                <a:cs typeface="+mn-cs"/>
              </a:rPr>
              <a:t>10</a:t>
            </a:r>
            <a:r>
              <a:rPr lang="en-GB" sz="4000" b="1" baseline="30000" dirty="0">
                <a:solidFill>
                  <a:prstClr val="black"/>
                </a:solidFill>
                <a:ea typeface="+mn-ea"/>
                <a:cs typeface="+mn-cs"/>
              </a:rPr>
              <a:t>th</a:t>
            </a:r>
            <a:r>
              <a:rPr lang="en-GB" sz="4000" b="1" dirty="0">
                <a:solidFill>
                  <a:prstClr val="black"/>
                </a:solidFill>
                <a:ea typeface="+mn-ea"/>
                <a:cs typeface="+mn-cs"/>
              </a:rPr>
              <a:t> Annual Convention 2016</a:t>
            </a:r>
            <a:endParaRPr lang="en-GB" sz="7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endParaRPr lang="en-GB" dirty="0"/>
          </a:p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7200" b="1" dirty="0"/>
              <a:t>WELCOME BACK</a:t>
            </a:r>
          </a:p>
          <a:p>
            <a:pPr algn="ctr">
              <a:buNone/>
            </a:pPr>
            <a:r>
              <a:rPr lang="en-GB" sz="4000" b="1" dirty="0"/>
              <a:t>Session 2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8" name="Picture 2049" descr="D:\My Documents\ABP CLUB\2008 ABP logos\ABP flag only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2" y="1484785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My Documents\ABP CLUB\2007 ABP Club Convention\2009 Convention\2009 Logos\Auda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517232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4000" b="1" dirty="0"/>
              <a:t>Just before our next speaker</a:t>
            </a:r>
          </a:p>
          <a:p>
            <a:pPr algn="ctr">
              <a:buNone/>
            </a:pPr>
            <a:r>
              <a:rPr lang="en-GB" sz="4000" b="1" dirty="0"/>
              <a:t> - a 2min 30 sec video</a:t>
            </a:r>
          </a:p>
          <a:p>
            <a:pPr algn="ctr">
              <a:buNone/>
            </a:pPr>
            <a:r>
              <a:rPr lang="en-GB" sz="4000" b="1" dirty="0">
                <a:solidFill>
                  <a:srgbClr val="FF0000"/>
                </a:solidFill>
              </a:rPr>
              <a:t>The </a:t>
            </a:r>
            <a:r>
              <a:rPr lang="en-GB" sz="4000" b="1" dirty="0" err="1">
                <a:solidFill>
                  <a:srgbClr val="FF0000"/>
                </a:solidFill>
              </a:rPr>
              <a:t>Uber</a:t>
            </a:r>
            <a:r>
              <a:rPr lang="en-GB" sz="4000" b="1" dirty="0">
                <a:solidFill>
                  <a:srgbClr val="FF0000"/>
                </a:solidFill>
              </a:rPr>
              <a:t> autonomous delivery truck</a:t>
            </a:r>
          </a:p>
          <a:p>
            <a:pPr algn="ctr"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8" name="Picture 2049" descr="D:\My Documents\ABP CLUB\2008 ABP logos\ABP flag only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04" y="332656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My Documents\ABP CLUB\2007 ABP Club Convention\2009 Convention\2009 Logos\Auda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517232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61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tto and Budweiser First Shipment by Self-Driving Truck - Copy VIDEO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162"/>
            <a:ext cx="12192000" cy="6853194"/>
          </a:xfrm>
        </p:spPr>
      </p:pic>
    </p:spTree>
    <p:extLst>
      <p:ext uri="{BB962C8B-B14F-4D97-AF65-F5344CB8AC3E}">
        <p14:creationId xmlns:p14="http://schemas.microsoft.com/office/powerpoint/2010/main" val="25369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Widescreen</PresentationFormat>
  <Paragraphs>12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10th Annual Convention 2016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10th Annual Convention 2016</dc:title>
  <dc:creator>Fiona Ambrose</dc:creator>
  <cp:lastModifiedBy>Fiona Ambrose</cp:lastModifiedBy>
  <cp:revision>1</cp:revision>
  <dcterms:created xsi:type="dcterms:W3CDTF">2016-11-30T14:40:30Z</dcterms:created>
  <dcterms:modified xsi:type="dcterms:W3CDTF">2016-11-30T14:41:03Z</dcterms:modified>
</cp:coreProperties>
</file>